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0"/>
  </p:notesMasterIdLst>
  <p:sldIdLst>
    <p:sldId id="256" r:id="rId5"/>
    <p:sldId id="259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84862" autoAdjust="0"/>
  </p:normalViewPr>
  <p:slideViewPr>
    <p:cSldViewPr snapToGrid="0" snapToObjects="1">
      <p:cViewPr>
        <p:scale>
          <a:sx n="110" d="100"/>
          <a:sy n="110" d="100"/>
        </p:scale>
        <p:origin x="1672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illiams" userId="9e2f5a6a-190b-4a08-bfc6-4b1765b32a2f" providerId="ADAL" clId="{C80F97BB-7AD4-4C04-BE44-41ECFAB52255}"/>
    <pc:docChg chg="undo custSel addSld delSld modSld">
      <pc:chgData name="Andrew Williams" userId="9e2f5a6a-190b-4a08-bfc6-4b1765b32a2f" providerId="ADAL" clId="{C80F97BB-7AD4-4C04-BE44-41ECFAB52255}" dt="2018-01-29T20:33:22.444" v="1291" actId="20577"/>
      <pc:docMkLst>
        <pc:docMk/>
      </pc:docMkLst>
      <pc:sldChg chg="addSp delSp modSp setBg">
        <pc:chgData name="Andrew Williams" userId="9e2f5a6a-190b-4a08-bfc6-4b1765b32a2f" providerId="ADAL" clId="{C80F97BB-7AD4-4C04-BE44-41ECFAB52255}" dt="2018-01-29T19:56:05.948" v="1205" actId="478"/>
        <pc:sldMkLst>
          <pc:docMk/>
          <pc:sldMk cId="93189435" sldId="256"/>
        </pc:sldMkLst>
        <pc:spChg chg="mod">
          <ac:chgData name="Andrew Williams" userId="9e2f5a6a-190b-4a08-bfc6-4b1765b32a2f" providerId="ADAL" clId="{C80F97BB-7AD4-4C04-BE44-41ECFAB52255}" dt="2018-01-29T11:19:48.860" v="116" actId="14100"/>
          <ac:spMkLst>
            <pc:docMk/>
            <pc:sldMk cId="93189435" sldId="256"/>
            <ac:spMk id="2" creationId="{00000000-0000-0000-0000-000000000000}"/>
          </ac:spMkLst>
        </pc:spChg>
        <pc:spChg chg="del mod">
          <ac:chgData name="Andrew Williams" userId="9e2f5a6a-190b-4a08-bfc6-4b1765b32a2f" providerId="ADAL" clId="{C80F97BB-7AD4-4C04-BE44-41ECFAB52255}" dt="2018-01-29T19:56:01.781" v="1204" actId="478"/>
          <ac:spMkLst>
            <pc:docMk/>
            <pc:sldMk cId="93189435" sldId="256"/>
            <ac:spMk id="3" creationId="{00000000-0000-0000-0000-000000000000}"/>
          </ac:spMkLst>
        </pc:spChg>
        <pc:spChg chg="add del mod">
          <ac:chgData name="Andrew Williams" userId="9e2f5a6a-190b-4a08-bfc6-4b1765b32a2f" providerId="ADAL" clId="{C80F97BB-7AD4-4C04-BE44-41ECFAB52255}" dt="2018-01-29T19:56:05.948" v="1205" actId="478"/>
          <ac:spMkLst>
            <pc:docMk/>
            <pc:sldMk cId="93189435" sldId="256"/>
            <ac:spMk id="5" creationId="{8E0AF85A-A98F-487B-80F3-DEA58874A3A6}"/>
          </ac:spMkLst>
        </pc:spChg>
        <pc:picChg chg="add del mod ord">
          <ac:chgData name="Andrew Williams" userId="9e2f5a6a-190b-4a08-bfc6-4b1765b32a2f" providerId="ADAL" clId="{C80F97BB-7AD4-4C04-BE44-41ECFAB52255}" dt="2018-01-29T11:18:50.170" v="109" actId="478"/>
          <ac:picMkLst>
            <pc:docMk/>
            <pc:sldMk cId="93189435" sldId="256"/>
            <ac:picMk id="5" creationId="{5209A20B-519C-4AE6-BDAF-5A37AF336F19}"/>
          </ac:picMkLst>
        </pc:picChg>
      </pc:sldChg>
      <pc:sldChg chg="modSp modNotesTx">
        <pc:chgData name="Andrew Williams" userId="9e2f5a6a-190b-4a08-bfc6-4b1765b32a2f" providerId="ADAL" clId="{C80F97BB-7AD4-4C04-BE44-41ECFAB52255}" dt="2018-01-29T20:20:07.552" v="1216" actId="20577"/>
        <pc:sldMkLst>
          <pc:docMk/>
          <pc:sldMk cId="621634847" sldId="257"/>
        </pc:sldMkLst>
        <pc:spChg chg="mod">
          <ac:chgData name="Andrew Williams" userId="9e2f5a6a-190b-4a08-bfc6-4b1765b32a2f" providerId="ADAL" clId="{C80F97BB-7AD4-4C04-BE44-41ECFAB52255}" dt="2018-01-29T12:23:52.030" v="701" actId="20577"/>
          <ac:spMkLst>
            <pc:docMk/>
            <pc:sldMk cId="621634847" sldId="257"/>
            <ac:spMk id="2" creationId="{C4619832-263E-4C72-B6AB-5A0F37E7295E}"/>
          </ac:spMkLst>
        </pc:spChg>
        <pc:spChg chg="mod">
          <ac:chgData name="Andrew Williams" userId="9e2f5a6a-190b-4a08-bfc6-4b1765b32a2f" providerId="ADAL" clId="{C80F97BB-7AD4-4C04-BE44-41ECFAB52255}" dt="2018-01-29T16:15:29.625" v="1083" actId="20577"/>
          <ac:spMkLst>
            <pc:docMk/>
            <pc:sldMk cId="621634847" sldId="257"/>
            <ac:spMk id="4" creationId="{D577CF4F-1673-49C3-80FB-5717F283AFCC}"/>
          </ac:spMkLst>
        </pc:spChg>
        <pc:spChg chg="mod">
          <ac:chgData name="Andrew Williams" userId="9e2f5a6a-190b-4a08-bfc6-4b1765b32a2f" providerId="ADAL" clId="{C80F97BB-7AD4-4C04-BE44-41ECFAB52255}" dt="2018-01-29T11:12:05.530" v="82" actId="20577"/>
          <ac:spMkLst>
            <pc:docMk/>
            <pc:sldMk cId="621634847" sldId="257"/>
            <ac:spMk id="5" creationId="{9559F99F-9EDF-44DF-BD11-1AC0862EAEBA}"/>
          </ac:spMkLst>
        </pc:spChg>
      </pc:sldChg>
      <pc:sldChg chg="add del">
        <pc:chgData name="Andrew Williams" userId="9e2f5a6a-190b-4a08-bfc6-4b1765b32a2f" providerId="ADAL" clId="{C80F97BB-7AD4-4C04-BE44-41ECFAB52255}" dt="2018-01-29T11:25:52.718" v="123" actId="2696"/>
        <pc:sldMkLst>
          <pc:docMk/>
          <pc:sldMk cId="50309677" sldId="258"/>
        </pc:sldMkLst>
      </pc:sldChg>
      <pc:sldChg chg="modSp add del">
        <pc:chgData name="Andrew Williams" userId="9e2f5a6a-190b-4a08-bfc6-4b1765b32a2f" providerId="ADAL" clId="{C80F97BB-7AD4-4C04-BE44-41ECFAB52255}" dt="2018-01-29T11:12:20.603" v="103" actId="2696"/>
        <pc:sldMkLst>
          <pc:docMk/>
          <pc:sldMk cId="1411485689" sldId="258"/>
        </pc:sldMkLst>
        <pc:spChg chg="mod">
          <ac:chgData name="Andrew Williams" userId="9e2f5a6a-190b-4a08-bfc6-4b1765b32a2f" providerId="ADAL" clId="{C80F97BB-7AD4-4C04-BE44-41ECFAB52255}" dt="2018-01-29T11:12:14.299" v="102" actId="20577"/>
          <ac:spMkLst>
            <pc:docMk/>
            <pc:sldMk cId="1411485689" sldId="258"/>
            <ac:spMk id="5" creationId="{77555B59-4205-4391-AEA2-D3A02A6E829F}"/>
          </ac:spMkLst>
        </pc:spChg>
      </pc:sldChg>
      <pc:sldChg chg="addSp delSp modSp add">
        <pc:chgData name="Andrew Williams" userId="9e2f5a6a-190b-4a08-bfc6-4b1765b32a2f" providerId="ADAL" clId="{C80F97BB-7AD4-4C04-BE44-41ECFAB52255}" dt="2018-01-29T12:31:44.935" v="841" actId="27636"/>
        <pc:sldMkLst>
          <pc:docMk/>
          <pc:sldMk cId="1828780114" sldId="258"/>
        </pc:sldMkLst>
        <pc:spChg chg="mod">
          <ac:chgData name="Andrew Williams" userId="9e2f5a6a-190b-4a08-bfc6-4b1765b32a2f" providerId="ADAL" clId="{C80F97BB-7AD4-4C04-BE44-41ECFAB52255}" dt="2018-01-29T12:29:44.472" v="818" actId="20577"/>
          <ac:spMkLst>
            <pc:docMk/>
            <pc:sldMk cId="1828780114" sldId="258"/>
            <ac:spMk id="2" creationId="{51A7A5F7-82A8-4CDA-B054-A0FA82E0C053}"/>
          </ac:spMkLst>
        </pc:spChg>
        <pc:spChg chg="del mod">
          <ac:chgData name="Andrew Williams" userId="9e2f5a6a-190b-4a08-bfc6-4b1765b32a2f" providerId="ADAL" clId="{C80F97BB-7AD4-4C04-BE44-41ECFAB52255}" dt="2018-01-29T12:30:36.440" v="826" actId="478"/>
          <ac:spMkLst>
            <pc:docMk/>
            <pc:sldMk cId="1828780114" sldId="258"/>
            <ac:spMk id="4" creationId="{1329E8A9-BEA3-400E-B16A-464AE611FFA0}"/>
          </ac:spMkLst>
        </pc:spChg>
        <pc:spChg chg="mod">
          <ac:chgData name="Andrew Williams" userId="9e2f5a6a-190b-4a08-bfc6-4b1765b32a2f" providerId="ADAL" clId="{C80F97BB-7AD4-4C04-BE44-41ECFAB52255}" dt="2018-01-29T12:31:44.935" v="841" actId="27636"/>
          <ac:spMkLst>
            <pc:docMk/>
            <pc:sldMk cId="1828780114" sldId="258"/>
            <ac:spMk id="5" creationId="{1A32B73F-4F28-47EB-9E48-61069A5AD2D7}"/>
          </ac:spMkLst>
        </pc:spChg>
        <pc:spChg chg="add del mod">
          <ac:chgData name="Andrew Williams" userId="9e2f5a6a-190b-4a08-bfc6-4b1765b32a2f" providerId="ADAL" clId="{C80F97BB-7AD4-4C04-BE44-41ECFAB52255}" dt="2018-01-29T12:30:40.951" v="827" actId="478"/>
          <ac:spMkLst>
            <pc:docMk/>
            <pc:sldMk cId="1828780114" sldId="258"/>
            <ac:spMk id="8" creationId="{009D18C3-4C88-4FBF-A7F8-03FA9CC61D1A}"/>
          </ac:spMkLst>
        </pc:spChg>
        <pc:picChg chg="add mod ord">
          <ac:chgData name="Andrew Williams" userId="9e2f5a6a-190b-4a08-bfc6-4b1765b32a2f" providerId="ADAL" clId="{C80F97BB-7AD4-4C04-BE44-41ECFAB52255}" dt="2018-01-29T12:31:05.246" v="831" actId="1076"/>
          <ac:picMkLst>
            <pc:docMk/>
            <pc:sldMk cId="1828780114" sldId="258"/>
            <ac:picMk id="6" creationId="{AC11B66F-74C6-45C1-B8A5-50C64DD56F57}"/>
          </ac:picMkLst>
        </pc:picChg>
      </pc:sldChg>
      <pc:sldChg chg="delSp modSp add modNotesTx">
        <pc:chgData name="Andrew Williams" userId="9e2f5a6a-190b-4a08-bfc6-4b1765b32a2f" providerId="ADAL" clId="{C80F97BB-7AD4-4C04-BE44-41ECFAB52255}" dt="2018-01-29T20:33:22.444" v="1291" actId="20577"/>
        <pc:sldMkLst>
          <pc:docMk/>
          <pc:sldMk cId="2410171491" sldId="259"/>
        </pc:sldMkLst>
        <pc:spChg chg="mod">
          <ac:chgData name="Andrew Williams" userId="9e2f5a6a-190b-4a08-bfc6-4b1765b32a2f" providerId="ADAL" clId="{C80F97BB-7AD4-4C04-BE44-41ECFAB52255}" dt="2018-01-29T20:26:23.232" v="1287" actId="20577"/>
          <ac:spMkLst>
            <pc:docMk/>
            <pc:sldMk cId="2410171491" sldId="259"/>
            <ac:spMk id="3" creationId="{AD4E40CA-DA23-49AD-B04D-EE44950BC59C}"/>
          </ac:spMkLst>
        </pc:spChg>
        <pc:picChg chg="del">
          <ac:chgData name="Andrew Williams" userId="9e2f5a6a-190b-4a08-bfc6-4b1765b32a2f" providerId="ADAL" clId="{C80F97BB-7AD4-4C04-BE44-41ECFAB52255}" dt="2018-01-29T19:54:45.691" v="1090" actId="478"/>
          <ac:picMkLst>
            <pc:docMk/>
            <pc:sldMk cId="2410171491" sldId="259"/>
            <ac:picMk id="11" creationId="{8DFCCBE2-2C90-4313-902A-D004B8A923EE}"/>
          </ac:picMkLst>
        </pc:picChg>
      </pc:sldChg>
      <pc:sldChg chg="modSp add del">
        <pc:chgData name="Andrew Williams" userId="9e2f5a6a-190b-4a08-bfc6-4b1765b32a2f" providerId="ADAL" clId="{C80F97BB-7AD4-4C04-BE44-41ECFAB52255}" dt="2018-01-29T19:53:42.423" v="1086" actId="2696"/>
        <pc:sldMkLst>
          <pc:docMk/>
          <pc:sldMk cId="2672552614" sldId="259"/>
        </pc:sldMkLst>
        <pc:spChg chg="mod">
          <ac:chgData name="Andrew Williams" userId="9e2f5a6a-190b-4a08-bfc6-4b1765b32a2f" providerId="ADAL" clId="{C80F97BB-7AD4-4C04-BE44-41ECFAB52255}" dt="2018-01-29T19:53:35.347" v="1085" actId="1076"/>
          <ac:spMkLst>
            <pc:docMk/>
            <pc:sldMk cId="2672552614" sldId="259"/>
            <ac:spMk id="8195" creationId="{BB05CF14-985F-4CCC-89EF-22DD44384089}"/>
          </ac:spMkLst>
        </pc:spChg>
      </pc:sldChg>
      <pc:sldChg chg="add del">
        <pc:chgData name="Andrew Williams" userId="9e2f5a6a-190b-4a08-bfc6-4b1765b32a2f" providerId="ADAL" clId="{C80F97BB-7AD4-4C04-BE44-41ECFAB52255}" dt="2018-01-29T19:53:46.824" v="1088"/>
        <pc:sldMkLst>
          <pc:docMk/>
          <pc:sldMk cId="3003239270" sldId="259"/>
        </pc:sldMkLst>
      </pc:sldChg>
      <pc:sldChg chg="modSp add del">
        <pc:chgData name="Andrew Williams" userId="9e2f5a6a-190b-4a08-bfc6-4b1765b32a2f" providerId="ADAL" clId="{C80F97BB-7AD4-4C04-BE44-41ECFAB52255}" dt="2018-01-29T11:25:53.442" v="124" actId="2696"/>
        <pc:sldMkLst>
          <pc:docMk/>
          <pc:sldMk cId="3230426525" sldId="259"/>
        </pc:sldMkLst>
        <pc:spChg chg="mod">
          <ac:chgData name="Andrew Williams" userId="9e2f5a6a-190b-4a08-bfc6-4b1765b32a2f" providerId="ADAL" clId="{C80F97BB-7AD4-4C04-BE44-41ECFAB52255}" dt="2018-01-29T11:25:06.903" v="122" actId="27636"/>
          <ac:spMkLst>
            <pc:docMk/>
            <pc:sldMk cId="3230426525" sldId="259"/>
            <ac:spMk id="11" creationId="{00000000-0000-0000-0000-000000000000}"/>
          </ac:spMkLst>
        </pc:spChg>
      </pc:sldChg>
      <pc:sldChg chg="add del setBg">
        <pc:chgData name="Andrew Williams" userId="9e2f5a6a-190b-4a08-bfc6-4b1765b32a2f" providerId="ADAL" clId="{C80F97BB-7AD4-4C04-BE44-41ECFAB52255}" dt="2018-01-29T11:25:56.321" v="125" actId="2696"/>
        <pc:sldMkLst>
          <pc:docMk/>
          <pc:sldMk cId="1246715520" sldId="260"/>
        </pc:sldMkLst>
      </pc:sldChg>
      <pc:sldChg chg="addSp modSp add">
        <pc:chgData name="Andrew Williams" userId="9e2f5a6a-190b-4a08-bfc6-4b1765b32a2f" providerId="ADAL" clId="{C80F97BB-7AD4-4C04-BE44-41ECFAB52255}" dt="2018-01-29T20:25:35.423" v="1285" actId="1076"/>
        <pc:sldMkLst>
          <pc:docMk/>
          <pc:sldMk cId="2098420118" sldId="260"/>
        </pc:sldMkLst>
        <pc:spChg chg="add mod">
          <ac:chgData name="Andrew Williams" userId="9e2f5a6a-190b-4a08-bfc6-4b1765b32a2f" providerId="ADAL" clId="{C80F97BB-7AD4-4C04-BE44-41ECFAB52255}" dt="2018-01-29T20:25:26.571" v="1283" actId="1076"/>
          <ac:spMkLst>
            <pc:docMk/>
            <pc:sldMk cId="2098420118" sldId="260"/>
            <ac:spMk id="6" creationId="{5E774E3A-09F5-4425-98E2-87FCE13FE3AE}"/>
          </ac:spMkLst>
        </pc:spChg>
        <pc:picChg chg="add mod">
          <ac:chgData name="Andrew Williams" userId="9e2f5a6a-190b-4a08-bfc6-4b1765b32a2f" providerId="ADAL" clId="{C80F97BB-7AD4-4C04-BE44-41ECFAB52255}" dt="2018-01-29T20:25:30.100" v="1284" actId="1076"/>
          <ac:picMkLst>
            <pc:docMk/>
            <pc:sldMk cId="2098420118" sldId="260"/>
            <ac:picMk id="9" creationId="{85FD4274-578A-4273-A79B-0C96F5F55F8F}"/>
          </ac:picMkLst>
        </pc:picChg>
        <pc:picChg chg="add mod">
          <ac:chgData name="Andrew Williams" userId="9e2f5a6a-190b-4a08-bfc6-4b1765b32a2f" providerId="ADAL" clId="{C80F97BB-7AD4-4C04-BE44-41ECFAB52255}" dt="2018-01-29T20:25:35.423" v="1285" actId="1076"/>
          <ac:picMkLst>
            <pc:docMk/>
            <pc:sldMk cId="2098420118" sldId="260"/>
            <ac:picMk id="10" creationId="{92325E39-4A22-4BD3-BD91-81B61B95FE77}"/>
          </ac:picMkLst>
        </pc:picChg>
      </pc:sldChg>
      <pc:sldChg chg="add del setBg">
        <pc:chgData name="Andrew Williams" userId="9e2f5a6a-190b-4a08-bfc6-4b1765b32a2f" providerId="ADAL" clId="{C80F97BB-7AD4-4C04-BE44-41ECFAB52255}" dt="2018-01-29T11:25:59.339" v="126" actId="2696"/>
        <pc:sldMkLst>
          <pc:docMk/>
          <pc:sldMk cId="14345191" sldId="261"/>
        </pc:sldMkLst>
      </pc:sldChg>
      <pc:sldMasterChg chg="delSldLayout">
        <pc:chgData name="Andrew Williams" userId="9e2f5a6a-190b-4a08-bfc6-4b1765b32a2f" providerId="ADAL" clId="{C80F97BB-7AD4-4C04-BE44-41ECFAB52255}" dt="2018-01-29T11:25:59.341" v="127" actId="2696"/>
        <pc:sldMasterMkLst>
          <pc:docMk/>
          <pc:sldMasterMk cId="0" sldId="2147483684"/>
        </pc:sldMasterMkLst>
        <pc:sldLayoutChg chg="del">
          <pc:chgData name="Andrew Williams" userId="9e2f5a6a-190b-4a08-bfc6-4b1765b32a2f" providerId="ADAL" clId="{C80F97BB-7AD4-4C04-BE44-41ECFAB52255}" dt="2018-01-29T11:25:59.341" v="127" actId="2696"/>
          <pc:sldLayoutMkLst>
            <pc:docMk/>
            <pc:sldMasterMk cId="0" sldId="2147483684"/>
            <pc:sldLayoutMk cId="2658744459" sldId="214748369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4B9B5F86-B432-4434-9933-701CB50C0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57580457-BBF8-4CB5-8590-358831F16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3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FORS2 = 6.8’ </a:t>
            </a:r>
            <a:r>
              <a:rPr lang="en-US" dirty="0" err="1"/>
              <a:t>fov</a:t>
            </a:r>
            <a:r>
              <a:rPr lang="en-US" dirty="0"/>
              <a:t>, astrometric precision of 0.1”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program has been operating since P93. As of July 2017, 80 observations have been performed over 61 objects. Of these, 21 have been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denitely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removed from the "risk list", 20 more have had their risk downgraded. Interestingly, in 6 cases, the improved orbit resulted in an increase of their risk. Finally, 8 observation failed: the object could not be seen in the data. The median magnitude of the targets was 25. We secured consecutive "records" detection of the faintest NEO ever observed.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="" xmlns:a16="http://schemas.microsoft.com/office/drawing/2014/main" id="{3B8D6474-F0E4-4E3C-B458-8BBF91FA78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="" xmlns:a16="http://schemas.microsoft.com/office/drawing/2014/main" id="{96E59F07-1EA4-424D-9242-E6A2E8B93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="" xmlns:a16="http://schemas.microsoft.com/office/drawing/2014/main" id="{5562A15E-291E-4B1E-B678-00C8085F7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698921-3B6A-4874-8C73-8C2F9097FA26}" type="slidenum">
              <a:rPr lang="en-US" altLang="en-US" i="0" smtClean="0">
                <a:ea typeface="ＭＳ Ｐゴシック" panose="020B0600070205080204" pitchFamily="34" charset="-128"/>
              </a:rPr>
              <a:pPr/>
              <a:t>5</a:t>
            </a:fld>
            <a:endParaRPr lang="en-US" altLang="en-US" i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07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jp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3689" y="6453188"/>
            <a:ext cx="4813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07000" y="6453188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6584400"/>
            <a:ext cx="2819800" cy="8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582" y="0"/>
            <a:ext cx="8310418" cy="1080655"/>
          </a:xfrm>
        </p:spPr>
        <p:txBody>
          <a:bodyPr/>
          <a:lstStyle/>
          <a:p>
            <a:r>
              <a:rPr lang="en-US"/>
              <a:t>IAWN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E40CA-DA23-49AD-B04D-EE44950BC5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700" y="1130300"/>
            <a:ext cx="8748713" cy="4394199"/>
          </a:xfrm>
        </p:spPr>
        <p:txBody>
          <a:bodyPr>
            <a:normAutofit lnSpcReduction="10000"/>
          </a:bodyPr>
          <a:lstStyle/>
          <a:p>
            <a:pPr marL="324000" indent="-324000" eaLnBrk="1" hangingPunct="1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Intergovernmental organization for astronomy</a:t>
            </a:r>
          </a:p>
          <a:p>
            <a:pPr lvl="1" eaLnBrk="1" hangingPunct="1">
              <a:spcAft>
                <a:spcPts val="0"/>
              </a:spcAft>
              <a:buFont typeface="Wingdings" charset="0"/>
              <a:buChar char="Ø"/>
              <a:defRPr/>
            </a:pPr>
            <a:r>
              <a:rPr lang="en-US" dirty="0">
                <a:ea typeface="ＭＳ Ｐゴシック" charset="0"/>
              </a:rPr>
              <a:t>Founded in 1962 by five countries with the goal to build a large telescope in the southern hemisphere</a:t>
            </a:r>
          </a:p>
          <a:p>
            <a:pPr lvl="1" indent="-324000">
              <a:defRPr/>
            </a:pPr>
            <a:r>
              <a:rPr lang="en-US" dirty="0">
                <a:ea typeface="ＭＳ Ｐゴシック" charset="0"/>
              </a:rPr>
              <a:t>15 (+1) Member States (Ireland to join in 2018)</a:t>
            </a:r>
          </a:p>
          <a:p>
            <a:pPr marL="324000" indent="-324000" eaLnBrk="1" hangingPunct="1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Mission</a:t>
            </a:r>
          </a:p>
          <a:p>
            <a:pPr lvl="1" eaLnBrk="1" hangingPunct="1">
              <a:spcAft>
                <a:spcPts val="0"/>
              </a:spcAft>
              <a:buFont typeface="Wingdings" charset="0"/>
              <a:buChar char="Ø"/>
              <a:defRPr/>
            </a:pPr>
            <a:r>
              <a:rPr lang="en-US" dirty="0">
                <a:ea typeface="ＭＳ Ｐゴシック" charset="0"/>
              </a:rPr>
              <a:t>Develop and operate world-class observatories for astronomical research</a:t>
            </a:r>
          </a:p>
          <a:p>
            <a:pPr lvl="1" eaLnBrk="1" hangingPunct="1">
              <a:spcAft>
                <a:spcPts val="0"/>
              </a:spcAft>
              <a:buFont typeface="Wingdings" charset="0"/>
              <a:buChar char="Ø"/>
              <a:defRPr/>
            </a:pPr>
            <a:r>
              <a:rPr lang="en-US" dirty="0"/>
              <a:t>Foster cooperation in astronomy</a:t>
            </a:r>
            <a:endParaRPr lang="en-US" dirty="0">
              <a:ea typeface="ＭＳ Ｐゴシック" charset="0"/>
            </a:endParaRPr>
          </a:p>
          <a:p>
            <a:pPr marL="324000" indent="-324000" eaLnBrk="1" hangingPunct="1">
              <a:spcAft>
                <a:spcPts val="0"/>
              </a:spcAft>
              <a:defRPr/>
            </a:pPr>
            <a:r>
              <a:rPr lang="en-US" dirty="0">
                <a:ea typeface="ＭＳ Ｐゴシック" charset="0"/>
              </a:rPr>
              <a:t>All ESO Observatories are in Chile </a:t>
            </a:r>
          </a:p>
          <a:p>
            <a:pPr lvl="1" indent="-324000">
              <a:defRPr/>
            </a:pPr>
            <a:r>
              <a:rPr lang="en-US" dirty="0">
                <a:ea typeface="ＭＳ Ｐゴシック" charset="0"/>
              </a:rPr>
              <a:t>Headquarters in </a:t>
            </a:r>
            <a:r>
              <a:rPr lang="en-US" dirty="0" err="1">
                <a:ea typeface="ＭＳ Ｐゴシック" charset="0"/>
              </a:rPr>
              <a:t>Garching</a:t>
            </a:r>
            <a:r>
              <a:rPr lang="en-US" dirty="0">
                <a:ea typeface="ＭＳ Ｐゴシック" charset="0"/>
              </a:rPr>
              <a:t> near Munich</a:t>
            </a:r>
          </a:p>
          <a:p>
            <a:pPr marL="324000" indent="-324000" eaLnBrk="1" hangingPunct="1">
              <a:spcAft>
                <a:spcPts val="0"/>
              </a:spcAft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="" xmlns:a16="http://schemas.microsoft.com/office/drawing/2014/main" id="{07E08CC5-DC4A-45D9-A096-CE160FB98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European Southern Observatory</a:t>
            </a:r>
          </a:p>
        </p:txBody>
      </p:sp>
      <p:pic>
        <p:nvPicPr>
          <p:cNvPr id="6" name="Picture 7" descr="2006-jun-icon">
            <a:extLst>
              <a:ext uri="{FF2B5EF4-FFF2-40B4-BE49-F238E27FC236}">
                <a16:creationId xmlns="" xmlns:a16="http://schemas.microsoft.com/office/drawing/2014/main" id="{AD0CE5D7-5D56-4B41-A2F8-6472066B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6000" r="32001" b="25600"/>
          <a:stretch>
            <a:fillRect/>
          </a:stretch>
        </p:blipFill>
        <p:spPr bwMode="auto">
          <a:xfrm>
            <a:off x="3635375" y="5524500"/>
            <a:ext cx="121126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so-sunset-preview">
            <a:extLst>
              <a:ext uri="{FF2B5EF4-FFF2-40B4-BE49-F238E27FC236}">
                <a16:creationId xmlns="" xmlns:a16="http://schemas.microsoft.com/office/drawing/2014/main" id="{FBB6F60C-1190-4166-9908-2D4F78DB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r="7843"/>
          <a:stretch>
            <a:fillRect/>
          </a:stretch>
        </p:blipFill>
        <p:spPr bwMode="auto">
          <a:xfrm>
            <a:off x="-34925" y="5521959"/>
            <a:ext cx="2228850" cy="137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ESO-Paranal-51">
            <a:extLst>
              <a:ext uri="{FF2B5EF4-FFF2-40B4-BE49-F238E27FC236}">
                <a16:creationId xmlns="" xmlns:a16="http://schemas.microsoft.com/office/drawing/2014/main" id="{F0C07315-1602-4DC0-BB2A-5B96F1D4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0" t="23718" r="19501" b="4518"/>
          <a:stretch>
            <a:fillRect/>
          </a:stretch>
        </p:blipFill>
        <p:spPr bwMode="auto">
          <a:xfrm>
            <a:off x="1760538" y="5524500"/>
            <a:ext cx="194786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cdn.eso.org/images/screen/eso1617a.jpg">
            <a:extLst>
              <a:ext uri="{FF2B5EF4-FFF2-40B4-BE49-F238E27FC236}">
                <a16:creationId xmlns="" xmlns:a16="http://schemas.microsoft.com/office/drawing/2014/main" id="{8951D769-BCFB-4594-B8CE-9678AF34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19962" r="24492" b="16068"/>
          <a:stretch>
            <a:fillRect/>
          </a:stretch>
        </p:blipFill>
        <p:spPr bwMode="auto">
          <a:xfrm>
            <a:off x="7019925" y="5516563"/>
            <a:ext cx="2155825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FEF7923B-2EF1-44A9-A1FF-168144B70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7" b="5348"/>
          <a:stretch>
            <a:fillRect/>
          </a:stretch>
        </p:blipFill>
        <p:spPr bwMode="auto">
          <a:xfrm>
            <a:off x="4846638" y="5516563"/>
            <a:ext cx="2459037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6F100CD-EF68-4279-8745-CE4044B62D39}"/>
              </a:ext>
            </a:extLst>
          </p:cNvPr>
          <p:cNvCxnSpPr/>
          <p:nvPr/>
        </p:nvCxnSpPr>
        <p:spPr bwMode="auto">
          <a:xfrm>
            <a:off x="-31750" y="5524500"/>
            <a:ext cx="917575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71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4619832-263E-4C72-B6AB-5A0F37E72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ESO Update to IAWN, 30 Jan 2018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02B1FB-214B-49E3-85E4-E6280C6CE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77CF4F-1673-49C3-80FB-5717F283AF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Framework: ESO / ESA Cooperation agreement</a:t>
            </a:r>
          </a:p>
          <a:p>
            <a:pPr lvl="1"/>
            <a:r>
              <a:rPr lang="en-US" dirty="0"/>
              <a:t>Follow-up for faint (23 &lt; mag &lt; 27) objects under ESA’s Space Situational Awareness NEO </a:t>
            </a:r>
            <a:r>
              <a:rPr lang="en-US" dirty="0" err="1"/>
              <a:t>programme</a:t>
            </a:r>
            <a:endParaRPr lang="en-US" dirty="0"/>
          </a:p>
          <a:p>
            <a:r>
              <a:rPr lang="en-US" dirty="0"/>
              <a:t>Director-General’s Discretionary Time (DDT)</a:t>
            </a:r>
          </a:p>
          <a:p>
            <a:pPr lvl="1"/>
            <a:r>
              <a:rPr lang="en-US" dirty="0"/>
              <a:t>4 years </a:t>
            </a:r>
            <a:r>
              <a:rPr lang="en-US" dirty="0" err="1"/>
              <a:t>programme</a:t>
            </a:r>
            <a:r>
              <a:rPr lang="en-US" dirty="0"/>
              <a:t> for VLT approved (24hrs/year)</a:t>
            </a:r>
          </a:p>
          <a:p>
            <a:pPr lvl="1"/>
            <a:r>
              <a:rPr lang="en-US" dirty="0"/>
              <a:t>Target of Opportunity (TOO) in principle, but most via regular Service Mode</a:t>
            </a:r>
          </a:p>
          <a:p>
            <a:pPr lvl="1"/>
            <a:r>
              <a:rPr lang="en-US" dirty="0"/>
              <a:t>Flexible use of quality seeing conditions, based on object</a:t>
            </a:r>
          </a:p>
          <a:p>
            <a:r>
              <a:rPr lang="en-US" dirty="0"/>
              <a:t>Astrometric follow-up for newly discovered objects</a:t>
            </a:r>
          </a:p>
          <a:p>
            <a:pPr lvl="1"/>
            <a:r>
              <a:rPr lang="en-US" dirty="0"/>
              <a:t>TOO with follow-up in days</a:t>
            </a:r>
          </a:p>
          <a:p>
            <a:r>
              <a:rPr lang="en-US" dirty="0"/>
              <a:t>Orbit follow-up of faint, threatening NEOs</a:t>
            </a:r>
          </a:p>
          <a:p>
            <a:pPr lvl="1"/>
            <a:r>
              <a:rPr lang="en-US" dirty="0"/>
              <a:t>Window of observability known (roughly) in advance</a:t>
            </a:r>
          </a:p>
          <a:p>
            <a:pPr lvl="1"/>
            <a:r>
              <a:rPr lang="en-US" dirty="0"/>
              <a:t>Service mode scheduling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559F99F-9EDF-44DF-BD11-1AC0862E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Telescope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63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C11B66F-74C6-45C1-B8A5-50C64DD56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81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1A7A5F7-82A8-4CDA-B054-A0FA82E0C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MeetSO</a:t>
            </a:r>
            <a:r>
              <a:rPr lang="en-US" dirty="0"/>
              <a:t> Update to IAWN, 30 Jan 2018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5A844E-5710-40FC-A86E-8F7853E1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A32B73F-4F28-47EB-9E48-61069A5A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5672663"/>
            <a:ext cx="4968240" cy="780525"/>
          </a:xfrm>
        </p:spPr>
        <p:txBody>
          <a:bodyPr>
            <a:normAutofit/>
          </a:bodyPr>
          <a:lstStyle/>
          <a:p>
            <a:r>
              <a:rPr lang="en-GB" sz="2800" dirty="0"/>
              <a:t>http://eso.org/public/blog/</a:t>
            </a:r>
          </a:p>
        </p:txBody>
      </p:sp>
    </p:spTree>
    <p:extLst>
      <p:ext uri="{BB962C8B-B14F-4D97-AF65-F5344CB8AC3E}">
        <p14:creationId xmlns:p14="http://schemas.microsoft.com/office/powerpoint/2010/main" val="182878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DCEDF9-A0C7-4774-9ECC-B51D40F1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4" name="Picture 7">
            <a:extLst>
              <a:ext uri="{FF2B5EF4-FFF2-40B4-BE49-F238E27FC236}">
                <a16:creationId xmlns="" xmlns:a16="http://schemas.microsoft.com/office/drawing/2014/main" id="{9391841B-18E9-4182-90EF-7F57D5466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" r="2699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0DCC54-F941-4308-A4D4-29012F1D40B4}"/>
              </a:ext>
            </a:extLst>
          </p:cNvPr>
          <p:cNvSpPr/>
          <p:nvPr/>
        </p:nvSpPr>
        <p:spPr>
          <a:xfrm>
            <a:off x="-1" y="390008"/>
            <a:ext cx="9028253" cy="864096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D1880FD1-812F-44AD-A7FB-801567DC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352"/>
            <a:ext cx="90282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0" bIns="32146"/>
          <a:lstStyle/>
          <a:p>
            <a:pPr marL="222250">
              <a:spcBef>
                <a:spcPct val="20000"/>
              </a:spcBef>
            </a:pPr>
            <a:r>
              <a:rPr lang="en-US" sz="3200" dirty="0">
                <a:solidFill>
                  <a:srgbClr val="FFFFFF"/>
                </a:solidFill>
                <a:latin typeface="+mn-lt"/>
              </a:rPr>
              <a:t>The future – The Extremely Large Telescope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5E774E3A-09F5-4425-98E2-87FCE13FE3AE}"/>
              </a:ext>
            </a:extLst>
          </p:cNvPr>
          <p:cNvSpPr txBox="1">
            <a:spLocks/>
          </p:cNvSpPr>
          <p:nvPr/>
        </p:nvSpPr>
        <p:spPr>
          <a:xfrm>
            <a:off x="3228513" y="4953846"/>
            <a:ext cx="5952404" cy="19041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2400" kern="0" dirty="0">
                <a:solidFill>
                  <a:schemeClr val="bg1"/>
                </a:solidFill>
                <a:latin typeface="HelveticaNeueLT Com 45 Lt" panose="020B0403020202020204" pitchFamily="34" charset="0"/>
              </a:rPr>
              <a:t>Andy Williams; awilliam@eso.org</a:t>
            </a:r>
          </a:p>
          <a:p>
            <a:pPr marL="0" indent="0" defTabSz="914400">
              <a:buNone/>
            </a:pPr>
            <a:r>
              <a:rPr lang="en-US" sz="2400" kern="0" dirty="0">
                <a:solidFill>
                  <a:schemeClr val="bg1"/>
                </a:solidFill>
                <a:latin typeface="HelveticaNeueLT Com 45 Lt" panose="020B0403020202020204" pitchFamily="34" charset="0"/>
              </a:rPr>
              <a:t>Executive Office of the Director General </a:t>
            </a:r>
            <a:endParaRPr lang="en-US" kern="0" dirty="0">
              <a:solidFill>
                <a:schemeClr val="bg1"/>
              </a:solidFill>
              <a:latin typeface="HelveticaNeueLT Com 45 Lt" panose="020B0403020202020204" pitchFamily="34" charset="0"/>
            </a:endParaRPr>
          </a:p>
          <a:p>
            <a:pPr marL="0" indent="0" defTabSz="914400">
              <a:buNone/>
            </a:pPr>
            <a:r>
              <a:rPr lang="en-US" sz="2000" kern="0" dirty="0">
                <a:solidFill>
                  <a:schemeClr val="bg1"/>
                </a:solidFill>
                <a:latin typeface="HelveticaNeueLT Com 45 Lt" panose="020B0403020202020204" pitchFamily="34" charset="0"/>
              </a:rPr>
              <a:t>	@Andy4Science</a:t>
            </a:r>
          </a:p>
          <a:p>
            <a:pPr marL="0" indent="0" defTabSz="914400">
              <a:buNone/>
            </a:pPr>
            <a:r>
              <a:rPr lang="en-US" sz="2000" kern="0" dirty="0">
                <a:solidFill>
                  <a:schemeClr val="bg1"/>
                </a:solidFill>
                <a:latin typeface="HelveticaNeueLT Com 45 Lt" panose="020B0403020202020204" pitchFamily="34" charset="0"/>
              </a:rPr>
              <a:t>	</a:t>
            </a:r>
            <a:r>
              <a:rPr lang="en-US" sz="2000" kern="0" dirty="0" err="1">
                <a:solidFill>
                  <a:schemeClr val="bg1"/>
                </a:solidFill>
                <a:latin typeface="HelveticaNeueLT Com 45 Lt" panose="020B0403020202020204" pitchFamily="34" charset="0"/>
              </a:rPr>
              <a:t>reachandywilliams</a:t>
            </a:r>
            <a:endParaRPr lang="en-US" sz="2400" kern="0" dirty="0">
              <a:solidFill>
                <a:schemeClr val="bg1"/>
              </a:solidFill>
              <a:latin typeface="HelveticaNeueLT Com 45 Lt" panose="020B04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FD4274-578A-4273-A79B-0C96F5F55F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60" y="5987132"/>
            <a:ext cx="376936" cy="376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2325E39-4A22-4BD3-BD91-81B61B95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60" y="6461268"/>
            <a:ext cx="376937" cy="3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01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O Powerpoint Template.pptx" id="{6CFCEC37-9B0C-46F4-BF2C-87573A9144F6}" vid="{2BE487E4-E868-4377-B2C5-BDFB0F0D6F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2AD29B-D4DB-4F39-98CD-A659600F68C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fe6bf98e-3663-4d33-9299-74b2d3a86f36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ESO Powerpoint Template</Template>
  <TotalTime>8</TotalTime>
  <Words>313</Words>
  <Application>Microsoft Macintosh PowerPoint</Application>
  <PresentationFormat>On-screen Show (4:3)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HelveticaNeueLT Com 45 Lt</vt:lpstr>
      <vt:lpstr>ＭＳ Ｐゴシック</vt:lpstr>
      <vt:lpstr>Wingdings</vt:lpstr>
      <vt:lpstr>Arial</vt:lpstr>
      <vt:lpstr>Default Theme</vt:lpstr>
      <vt:lpstr>IAWN Update</vt:lpstr>
      <vt:lpstr>European Southern Observatory</vt:lpstr>
      <vt:lpstr>Telescope Time</vt:lpstr>
      <vt:lpstr>http://eso.org/public/blog/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IAWN Update</dc:title>
  <dc:creator>Andrew Williams</dc:creator>
  <cp:lastModifiedBy>Microsoft Office User</cp:lastModifiedBy>
  <cp:revision>5</cp:revision>
  <dcterms:created xsi:type="dcterms:W3CDTF">2018-01-29T11:03:20Z</dcterms:created>
  <dcterms:modified xsi:type="dcterms:W3CDTF">2018-02-10T16:43:26Z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