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10"/>
    <p:restoredTop sz="94618"/>
  </p:normalViewPr>
  <p:slideViewPr>
    <p:cSldViewPr snapToGrid="0">
      <p:cViewPr varScale="1">
        <p:scale>
          <a:sx n="210" d="100"/>
          <a:sy n="210" d="100"/>
        </p:scale>
        <p:origin x="3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0B03-C38E-C4C9-BE3E-B41C0E0E2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9DDF6C-9F11-6557-AD6A-C8BEAA4D1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88B3C-CC52-325E-F158-37E66BB7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818B3-C552-30DE-2281-C37BB666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F3BFB-80BF-7265-504D-F5E46085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99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75977-8BFD-74EE-EFDC-B7489DF97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3C512A-4412-49FF-3F8A-FB78E7D4C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CEF63-0D21-B081-A3FC-CE0DB512A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9FA37-9ADB-95BA-360B-C4E56142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A7618-98BD-B372-951B-C19A2D14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5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3AA871-3316-88B0-4E3F-D1B24C5451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4ACE87-2F8F-6F03-6769-6829BEE39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CC336-950B-8445-88E3-A6EB43C97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4DA91-89E0-72BA-E120-B5F16F31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F8929-97DF-46F6-15A1-8D213E56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2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017F0-317F-249F-186E-9AFB4EE3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D4001-3820-86CD-85BC-8AE0EDE43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625A-B145-3263-3551-2D20BFF7B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7BB8D-E32A-A166-2433-F390DC4F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0935F-C667-5DDD-C94F-B343F7DE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40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671BA-F591-243A-16FB-F98229269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98EE13-6E64-37D3-3795-1009E024A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2F773D-CA76-9591-FEAD-68887C76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511A3-762F-04C6-5596-FD2A9CB27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24842-9D52-CE53-8D32-A01A9609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9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E770D-556B-F230-E43F-83B6D027C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3F1A6-3560-27E9-DEF8-4DFE2E4FE2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29D48-A7F2-F957-9081-62458BC53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4FAAB-2EEE-1AC9-8C3D-3B56DDC4C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967ABD-D03E-9DAC-4C2E-DBA287AF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FB63C-54E5-C35B-8045-86B5C5C7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41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6E6E-E345-C10C-862A-404D642C0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A3EF8-495C-D0E5-9FC5-06347AF16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96774-C34A-1B0B-2F2E-847F056C2E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38494-5226-7AF4-0A9A-BDEB5C4A7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229500-2765-7C0B-ED33-EBE5FFF0E5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25474E-B176-FD17-A03F-69A447FB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EBED6C-A6D2-6CC2-E769-5E7E3391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644719-C40D-BFF8-E2E2-F9A4F7229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0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62E1E-756D-7A3A-771D-E38537EE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52462D-48C0-FA75-EC82-D84659319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E134EC-553F-CE74-B92B-81C29A70B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54C4A2-8638-2FC3-C8CE-A593FB581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F305B9-2CE9-2B2F-D9D9-3B528D1A8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FD6D4A-B1F5-D20E-39B9-052E4C06D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69A0E-916B-DF8A-FE96-9DBC5D67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590B-BC2D-D6DF-2ACB-5C610F2A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B7FB9-A910-92CC-1B87-E0EBA0614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529887-997F-0A38-0A07-0AB58B700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CB673-6A9A-FE04-1BCC-5D638C4B4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784AE6-AA51-6C9A-F087-411E7672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D5D31-0F21-C54F-3025-164BB5BB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6EF6B-2B6E-EE64-45F1-067628740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B5A377-3A11-614B-A359-8DF8C0B363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358C3D-1463-8922-603D-061810A1D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6F7A5-A1AA-0DD4-4479-38943CAD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D50A5-85A8-9C89-2296-DA2D8AB3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54C67-F5D1-5261-594C-6ED8349EF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4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AE1CDC-1DC7-3EDE-43B7-04FA944B8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59C6E3-B508-B16A-7C60-889063208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AF4BE-88FA-37D0-C08D-B15247669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7C71CD-0A3C-5046-A494-A8D518ADC7F2}" type="datetimeFigureOut">
              <a:rPr lang="en-US" smtClean="0"/>
              <a:t>1/31/25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4C3F4-BA77-0D0E-DFB2-5BF0928C9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F056-0934-3CCC-C31B-6280EDA6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F74B9D-C3B5-5346-B113-4F2F67BC2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8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1023F-BC65-411E-EE63-D1B8037CA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49" y="91262"/>
            <a:ext cx="7364344" cy="951352"/>
          </a:xfrm>
        </p:spPr>
        <p:txBody>
          <a:bodyPr/>
          <a:lstStyle/>
          <a:p>
            <a:r>
              <a:rPr lang="en-US" dirty="0"/>
              <a:t>Apophis Campaign(s)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F8E98-5B03-B256-C28E-9904A88E9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62" y="924415"/>
            <a:ext cx="7212253" cy="5402737"/>
          </a:xfrm>
        </p:spPr>
        <p:txBody>
          <a:bodyPr>
            <a:noAutofit/>
          </a:bodyPr>
          <a:lstStyle/>
          <a:p>
            <a:r>
              <a:rPr lang="en-US" sz="2000" dirty="0"/>
              <a:t>Three broad opportunities to observe Apophis</a:t>
            </a:r>
          </a:p>
          <a:p>
            <a:pPr lvl="1"/>
            <a:r>
              <a:rPr lang="en-US" sz="1400" dirty="0"/>
              <a:t>2027 Apparition: 2027 February to April</a:t>
            </a:r>
          </a:p>
          <a:p>
            <a:pPr lvl="1"/>
            <a:r>
              <a:rPr lang="en-US" sz="1400" dirty="0"/>
              <a:t>2028 Apparition: 2027 December to 2028 June</a:t>
            </a:r>
          </a:p>
          <a:p>
            <a:pPr lvl="1"/>
            <a:r>
              <a:rPr lang="en-US" sz="1400" dirty="0"/>
              <a:t>2029 Apparition: 2029 January to April (Close Approach)</a:t>
            </a:r>
          </a:p>
          <a:p>
            <a:r>
              <a:rPr lang="en-US" sz="2000" dirty="0"/>
              <a:t>2027 and 2028 opportunities are restricted to large ground-based and space-based telescopes due to limiting magnitude and observing geometry. Focused science goals (lightcurves/visible spectra)</a:t>
            </a:r>
          </a:p>
          <a:p>
            <a:r>
              <a:rPr lang="en-US" sz="2000" dirty="0"/>
              <a:t>2029 Close Approach will be primary focus for IAWN efforts</a:t>
            </a:r>
          </a:p>
          <a:p>
            <a:r>
              <a:rPr lang="en-US" sz="2000" dirty="0"/>
              <a:t>We are exploring campaign focus options in coordination with all stakeholders. Preliminary suggested options for IAWN 2029 campaign themes include:</a:t>
            </a:r>
          </a:p>
          <a:p>
            <a:pPr lvl="1"/>
            <a:r>
              <a:rPr lang="en-US" sz="1600" dirty="0"/>
              <a:t>Traditional IAWN campaign assuming Apophis is a newly discovered NEA. This would be similar to our 2021 campaign. </a:t>
            </a:r>
          </a:p>
          <a:p>
            <a:pPr lvl="1"/>
            <a:r>
              <a:rPr lang="en-US" sz="1600" dirty="0"/>
              <a:t>IAWN campaign focused on science with large ground-based and space-based telescopes. This would be similar to Pre-2029 apparition efforts. </a:t>
            </a:r>
          </a:p>
          <a:p>
            <a:pPr lvl="1"/>
            <a:r>
              <a:rPr lang="en-US" sz="1600" dirty="0"/>
              <a:t>IAWN campaign focused mostly on small telescopes (&lt;1 meter aperture). Aligned towards International Year of Planetary Defense. </a:t>
            </a:r>
          </a:p>
          <a:p>
            <a:endParaRPr lang="en-US" sz="2000" dirty="0"/>
          </a:p>
        </p:txBody>
      </p:sp>
      <p:pic>
        <p:nvPicPr>
          <p:cNvPr id="4" name="Content Placeholder 5">
            <a:extLst>
              <a:ext uri="{FF2B5EF4-FFF2-40B4-BE49-F238E27FC236}">
                <a16:creationId xmlns:a16="http://schemas.microsoft.com/office/drawing/2014/main" id="{37C8EC91-61D8-856D-D6DD-E95DB5C5B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9515" y="91262"/>
            <a:ext cx="4451694" cy="3215112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308E238-900A-F106-BA42-86DFCEBBCA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9515" y="3429000"/>
            <a:ext cx="4425973" cy="335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09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160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Apophis Campaign(s) 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Reddy, Vishnu - (vishnureddy)</dc:creator>
  <cp:lastModifiedBy>Reddy, Vishnu - (vishnureddy)</cp:lastModifiedBy>
  <cp:revision>13</cp:revision>
  <dcterms:created xsi:type="dcterms:W3CDTF">2024-09-03T20:51:30Z</dcterms:created>
  <dcterms:modified xsi:type="dcterms:W3CDTF">2025-01-31T18:45:58Z</dcterms:modified>
</cp:coreProperties>
</file>